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26" r:id="rId3"/>
    <p:sldId id="336" r:id="rId4"/>
    <p:sldId id="316" r:id="rId5"/>
    <p:sldId id="318" r:id="rId6"/>
    <p:sldId id="337" r:id="rId7"/>
    <p:sldId id="364" r:id="rId8"/>
    <p:sldId id="365" r:id="rId9"/>
    <p:sldId id="366" r:id="rId10"/>
    <p:sldId id="351" r:id="rId11"/>
    <p:sldId id="367" r:id="rId12"/>
    <p:sldId id="349" r:id="rId13"/>
    <p:sldId id="3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</p14:sldIdLst>
        </p14:section>
        <p14:section name="1.기획컨셉" id="{220BE337-FF88-4C22-A9CD-B6FC9C0515F4}">
          <p14:sldIdLst>
            <p14:sldId id="336"/>
            <p14:sldId id="316"/>
            <p14:sldId id="318"/>
            <p14:sldId id="337"/>
            <p14:sldId id="364"/>
            <p14:sldId id="365"/>
            <p14:sldId id="366"/>
            <p14:sldId id="351"/>
            <p14:sldId id="367"/>
            <p14:sldId id="349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0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22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58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7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5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1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2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4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중간발표</a:t>
            </a:r>
            <a:endParaRPr lang="ko-KR" altLang="en-US" sz="36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22145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310216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62785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B32ED83-E3E8-4E66-B5E4-0FE8384F3260}"/>
              </a:ext>
            </a:extLst>
          </p:cNvPr>
          <p:cNvSpPr/>
          <p:nvPr/>
        </p:nvSpPr>
        <p:spPr>
          <a:xfrm>
            <a:off x="288924" y="1462440"/>
            <a:ext cx="4174019" cy="554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Shadow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SSAO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HDR Tone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DOF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Edge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Cross Filter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Bloom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69E0F67-909C-44D6-A9CD-EFF5CAE3B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825244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ECCA37-A36B-43C6-8623-9FF1003320F0}"/>
              </a:ext>
            </a:extLst>
          </p:cNvPr>
          <p:cNvSpPr/>
          <p:nvPr/>
        </p:nvSpPr>
        <p:spPr>
          <a:xfrm>
            <a:off x="5423154" y="6396588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 OFF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963A4A-96FE-43D7-967E-F6BA1F153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2174" y="1495278"/>
            <a:ext cx="3581990" cy="4835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C52119-965A-4F5D-AA11-311B77C81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2249" y="1495278"/>
            <a:ext cx="3480827" cy="48354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A470A-84E3-4C0F-AF3E-DD7F879B390D}"/>
              </a:ext>
            </a:extLst>
          </p:cNvPr>
          <p:cNvSpPr/>
          <p:nvPr/>
        </p:nvSpPr>
        <p:spPr>
          <a:xfrm>
            <a:off x="9602270" y="6410552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 ON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4AE2F0-41CC-463F-8FBA-2DA68E3846AE}"/>
              </a:ext>
            </a:extLst>
          </p:cNvPr>
          <p:cNvSpPr/>
          <p:nvPr/>
        </p:nvSpPr>
        <p:spPr>
          <a:xfrm>
            <a:off x="288924" y="828289"/>
            <a:ext cx="6967553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40021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69E0F67-909C-44D6-A9CD-EFF5CAE3B3A0}"/>
              </a:ext>
            </a:extLst>
          </p:cNvPr>
          <p:cNvGraphicFramePr/>
          <p:nvPr/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4AE2F0-41CC-463F-8FBA-2DA68E3846AE}"/>
              </a:ext>
            </a:extLst>
          </p:cNvPr>
          <p:cNvSpPr/>
          <p:nvPr/>
        </p:nvSpPr>
        <p:spPr>
          <a:xfrm>
            <a:off x="288924" y="828289"/>
            <a:ext cx="6967553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9F4E80-7030-47A8-9ED0-691F6209E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8143" y="1002548"/>
            <a:ext cx="3931732" cy="23716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62644E-7E0C-4143-A751-594A364E03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602" y="1002548"/>
            <a:ext cx="3597975" cy="5342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FB0117-60EA-4A60-BBA7-E98913B609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143" y="3863767"/>
            <a:ext cx="3931732" cy="24915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9F5F1D-3102-4247-AF57-6D76B1D75E2A}"/>
              </a:ext>
            </a:extLst>
          </p:cNvPr>
          <p:cNvSpPr/>
          <p:nvPr/>
        </p:nvSpPr>
        <p:spPr>
          <a:xfrm>
            <a:off x="5443592" y="3374169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유저 접속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8AA5D5-E044-4A1D-9580-D8545B2D0F03}"/>
              </a:ext>
            </a:extLst>
          </p:cNvPr>
          <p:cNvSpPr/>
          <p:nvPr/>
        </p:nvSpPr>
        <p:spPr>
          <a:xfrm>
            <a:off x="5443592" y="6355304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NPC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342111-85B0-4458-B161-CEF44E00AEA4}"/>
              </a:ext>
            </a:extLst>
          </p:cNvPr>
          <p:cNvSpPr/>
          <p:nvPr/>
        </p:nvSpPr>
        <p:spPr>
          <a:xfrm>
            <a:off x="9711879" y="6355303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전투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754116-2106-4DAF-9811-AD29A5CC3F70}"/>
              </a:ext>
            </a:extLst>
          </p:cNvPr>
          <p:cNvSpPr txBox="1"/>
          <p:nvPr/>
        </p:nvSpPr>
        <p:spPr>
          <a:xfrm>
            <a:off x="288924" y="1740108"/>
            <a:ext cx="30486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USER</a:t>
            </a:r>
            <a:r>
              <a:rPr lang="ko-KR" altLang="en-US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관리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움직임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스탯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NPC ]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-NPC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제어 및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MONSTER ]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충돌 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MONSTER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 관리 </a:t>
            </a:r>
          </a:p>
        </p:txBody>
      </p:sp>
    </p:spTree>
    <p:extLst>
      <p:ext uri="{BB962C8B-B14F-4D97-AF65-F5344CB8AC3E}">
        <p14:creationId xmlns:p14="http://schemas.microsoft.com/office/powerpoint/2010/main" val="97265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031A784D-CCB7-4452-AFDE-E5FC66477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87258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B52F9A3-2EA9-46D9-8816-1B81C9291E66}"/>
              </a:ext>
            </a:extLst>
          </p:cNvPr>
          <p:cNvSpPr/>
          <p:nvPr/>
        </p:nvSpPr>
        <p:spPr>
          <a:xfrm>
            <a:off x="288924" y="973449"/>
            <a:ext cx="10644906" cy="511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캐릭터 추가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원거리 딜러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서포터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몬스터 추가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</a:t>
            </a:r>
            <a:r>
              <a:rPr lang="ko-KR" altLang="en-US" sz="16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이팩트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및 피격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이팩트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추가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이벤트 구현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스킬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보스 등장 카메라 이벤트 구현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사운드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마무리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효과 사운드 추가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상점 및 인벤토리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장비창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59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86AB-A437-49D2-97FC-8D6CE7FC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3" y="3703594"/>
            <a:ext cx="3817420" cy="2331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E8B2ED-2E05-442B-9E7F-AA6070B2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663" y="3712827"/>
            <a:ext cx="3817420" cy="23328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1A6A6B-977D-45D3-85E3-623BCECC9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453" y="3712220"/>
            <a:ext cx="3817421" cy="2324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C29011-D5DA-41F1-9792-BA897BD9D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73" y="224861"/>
            <a:ext cx="8827366" cy="32696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BC5A6E-1D8B-485C-A866-E0B249D4FAA8}"/>
              </a:ext>
            </a:extLst>
          </p:cNvPr>
          <p:cNvSpPr/>
          <p:nvPr/>
        </p:nvSpPr>
        <p:spPr>
          <a:xfrm>
            <a:off x="1513927" y="6045695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허신영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29C2B7-EBDB-496C-B5E8-B43122E0B95B}"/>
              </a:ext>
            </a:extLst>
          </p:cNvPr>
          <p:cNvSpPr/>
          <p:nvPr/>
        </p:nvSpPr>
        <p:spPr>
          <a:xfrm>
            <a:off x="5429717" y="6045926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이동희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50A620-930D-4993-BDCE-8A54D83FC89C}"/>
              </a:ext>
            </a:extLst>
          </p:cNvPr>
          <p:cNvSpPr/>
          <p:nvPr/>
        </p:nvSpPr>
        <p:spPr>
          <a:xfrm>
            <a:off x="9247137" y="6034947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박준오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1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61598" y="305068"/>
            <a:ext cx="726880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9B91-194F-4258-8F7C-68F3176C864F}"/>
              </a:ext>
            </a:extLst>
          </p:cNvPr>
          <p:cNvSpPr txBox="1"/>
          <p:nvPr/>
        </p:nvSpPr>
        <p:spPr>
          <a:xfrm>
            <a:off x="-7905" y="8388"/>
            <a:ext cx="3246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MMOPRG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PC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DirectX 12</a:t>
            </a: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6205780" y="918515"/>
            <a:ext cx="5826829" cy="4498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Deferred Shading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 / SSAO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HDR Tone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DOF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Edge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Cross Filter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Bloom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76927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32ED83-E3E8-4E66-B5E4-0FE8384F3260}"/>
              </a:ext>
            </a:extLst>
          </p:cNvPr>
          <p:cNvSpPr/>
          <p:nvPr/>
        </p:nvSpPr>
        <p:spPr>
          <a:xfrm>
            <a:off x="269171" y="1023783"/>
            <a:ext cx="5826829" cy="520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 Blending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애니메이션 행렬과 이전 애니메이션 행렬의 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선형보간을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애니메이션 연결</a:t>
            </a:r>
            <a:endParaRPr lang="en-US" altLang="ko-KR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Multithread Rendering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스레드를 통해 렌더링 명령을 빠르게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 Collision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x, y z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축 별로 충돌 가능성 검사를 통해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10~20%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향상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갈 수 있는 길을 배치하여 지형 충돌 최소화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87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473406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TOOL ( Map / UI )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애니메이션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블렌딩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Sweep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 Prune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충돌검사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 공격 및 움직임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 (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정보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회전 및 이동 선형보간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인스턴싱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멀티스레드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렌더링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prstClr val="white">
                              <a:lumMod val="9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Normal / Specular / Shadow / Lighting / SSAO / DOF / Distortion / HDR Tone / Edge /  Cross Filter / Bloom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접속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움직임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공격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스탯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몬스터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스테이지 체인지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-NPC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제어 및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Monster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제어 및 관리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A20EBAAC-2696-4AC5-BCD8-C6122123B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19638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02187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EFFECT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 이동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몬스터 제어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NPC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제어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EF60EEC1-51E0-4600-A786-D085613D3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57817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E029E25-E62C-4930-B02A-D35AAF4EC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" y="1700343"/>
            <a:ext cx="8164317" cy="4062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54090"/>
            <a:ext cx="580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TOOL :: MAP / UI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98687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EF295C-29DE-4A1A-A2C0-C6E015D46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9981" y="1700342"/>
            <a:ext cx="3311476" cy="40628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94927B-E44B-46ED-9F70-BE4CAB214B28}"/>
              </a:ext>
            </a:extLst>
          </p:cNvPr>
          <p:cNvSpPr/>
          <p:nvPr/>
        </p:nvSpPr>
        <p:spPr>
          <a:xfrm>
            <a:off x="3007125" y="5855514"/>
            <a:ext cx="2890336" cy="688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Tool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Object / Light / Navigation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013FEC-9F9E-41AE-B076-013C155DC3AB}"/>
              </a:ext>
            </a:extLst>
          </p:cNvPr>
          <p:cNvSpPr/>
          <p:nvPr/>
        </p:nvSpPr>
        <p:spPr>
          <a:xfrm>
            <a:off x="8640551" y="5855514"/>
            <a:ext cx="2890336" cy="688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Tool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Texture UV / 2D UI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21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1004424"/>
            <a:ext cx="48451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 Blending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애니메이션 행렬과 이전 애니메이션 행렬의 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선형보간을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애니메이션 연결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230380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CC273FC-11C5-4BF1-A4FE-A6AE009F9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643" y="3482174"/>
            <a:ext cx="6117377" cy="2984723"/>
          </a:xfrm>
          <a:prstGeom prst="rect">
            <a:avLst/>
          </a:prstGeom>
        </p:spPr>
      </p:pic>
      <p:pic>
        <p:nvPicPr>
          <p:cNvPr id="9" name="그림 8" descr="실외, 스포츠, 수상스포츠, 높이뛰는이(가) 표시된 사진&#10;&#10;자동 생성된 설명">
            <a:extLst>
              <a:ext uri="{FF2B5EF4-FFF2-40B4-BE49-F238E27FC236}">
                <a16:creationId xmlns:a16="http://schemas.microsoft.com/office/drawing/2014/main" id="{2EC1C807-B522-4CD3-B4E3-BA2123F9F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7" y="2877424"/>
            <a:ext cx="4785962" cy="3589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E2CBC5-2448-4D80-A5B3-9DB0BBF9C303}"/>
              </a:ext>
            </a:extLst>
          </p:cNvPr>
          <p:cNvSpPr txBox="1"/>
          <p:nvPr/>
        </p:nvSpPr>
        <p:spPr>
          <a:xfrm>
            <a:off x="5613643" y="928923"/>
            <a:ext cx="6094602" cy="2235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Multithread Rendering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스레드를 통해 렌더링 명령을 빠르게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전달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Instance Pool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객체의 메모리 할당과 해제로 인해 생기는 부하를 막기위해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오브젝트를 생성하여 사용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77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12145"/>
            <a:ext cx="97023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 Collision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X, Y, Z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각각의 축으로 정렬 후 가지치기를 통해 충돌 검사 수를 줄인다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906399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97FAE5B9-135B-47F3-B610-F77565FEB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13622"/>
              </p:ext>
            </p:extLst>
          </p:nvPr>
        </p:nvGraphicFramePr>
        <p:xfrm>
          <a:off x="288923" y="2332139"/>
          <a:ext cx="8066512" cy="411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628">
                  <a:extLst>
                    <a:ext uri="{9D8B030D-6E8A-4147-A177-3AD203B41FA5}">
                      <a16:colId xmlns:a16="http://schemas.microsoft.com/office/drawing/2014/main" val="1258699322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58668109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2483953761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65942829"/>
                    </a:ext>
                  </a:extLst>
                </a:gridCol>
              </a:tblGrid>
              <a:tr h="68510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Check All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SAP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성능향상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40453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 ~31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 ~ 33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10%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130374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16 ~ 17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19 ~ 20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17%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25402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 ~ 11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12 ~ 13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18%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849171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9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28%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164590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40%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92419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28829298-E559-465B-AF2A-32E8CBED2558}"/>
              </a:ext>
            </a:extLst>
          </p:cNvPr>
          <p:cNvSpPr txBox="1">
            <a:spLocks/>
          </p:cNvSpPr>
          <p:nvPr/>
        </p:nvSpPr>
        <p:spPr>
          <a:xfrm>
            <a:off x="8378708" y="2151054"/>
            <a:ext cx="3813292" cy="272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solidFill>
                  <a:schemeClr val="bg1"/>
                </a:solidFill>
              </a:rPr>
              <a:t>TEST </a:t>
            </a:r>
            <a:r>
              <a:rPr lang="ko-KR" altLang="en-US" sz="2000" b="1" dirty="0">
                <a:solidFill>
                  <a:schemeClr val="bg1"/>
                </a:solidFill>
              </a:rPr>
              <a:t>환경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l"/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</a:rPr>
              <a:t>Visual Studio 2019 (Debug)</a:t>
            </a:r>
          </a:p>
          <a:p>
            <a:pPr marL="342900" indent="-342900" algn="l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</a:rPr>
              <a:t>Visual Leak Detector</a:t>
            </a:r>
          </a:p>
          <a:p>
            <a:pPr marL="342900" indent="-342900" algn="l">
              <a:buFontTx/>
              <a:buChar char="-"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subsystem:console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algn="l"/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indent="-342900" algn="l">
              <a:buFontTx/>
              <a:buChar char="-"/>
            </a:pP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12145"/>
            <a:ext cx="97023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갈 수 있는 지형을 만들어서 지형 충돌을 최소화한다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788922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E68ABC6-0A7A-4E22-91E5-EE219CAD4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8377" y="2451334"/>
            <a:ext cx="5293693" cy="4073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9C6F56-8011-49B0-8FBD-7B1885E24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27" y="2432303"/>
            <a:ext cx="6509453" cy="43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3657</TotalTime>
  <Words>725</Words>
  <Application>Microsoft Office PowerPoint</Application>
  <PresentationFormat>와이드스크린</PresentationFormat>
  <Paragraphs>268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HY헤드라인M</vt:lpstr>
      <vt:lpstr>맑은 고딕</vt:lpstr>
      <vt:lpstr>Arial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허 신영</cp:lastModifiedBy>
  <cp:revision>408</cp:revision>
  <dcterms:created xsi:type="dcterms:W3CDTF">2019-10-08T12:20:35Z</dcterms:created>
  <dcterms:modified xsi:type="dcterms:W3CDTF">2021-05-14T02:51:53Z</dcterms:modified>
</cp:coreProperties>
</file>